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E0EC6-2319-4FE2-ADB2-1D0379269BC5}" type="datetimeFigureOut">
              <a:rPr lang="en-US" smtClean="0"/>
              <a:t>12/3/2008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3EB94-D592-4395-903E-839B947009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7772400" cy="1470025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fleuve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www.geo.uu.nl/fg/palaeogeography/pictures/delta_evolution/del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19200"/>
            <a:ext cx="882015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château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kesr.org/images/groups/bodiam_cas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6477000" cy="4857750"/>
          </a:xfrm>
          <a:prstGeom prst="rect">
            <a:avLst/>
          </a:prstGeom>
          <a:noFill/>
        </p:spPr>
      </p:pic>
      <p:pic>
        <p:nvPicPr>
          <p:cNvPr id="17412" name="Picture 4" descr="http://tbn0.google.com/hosted/images/c?q=55803ffface4ca36_land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71600"/>
            <a:ext cx="6781800" cy="53124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rivière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Seine Ri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6705600" cy="53644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pont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www.sftravel.com/images/goldengate/golden-gate-bridge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295400"/>
            <a:ext cx="8649165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montagne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www.gdargaud.net/Photo/1024/YakMount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7515225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lac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www.williams4pix.com/images/Galleries/Scenic%20Northeast/Lake%20George,%20NY.jpg"/>
          <p:cNvPicPr>
            <a:picLocks noChangeAspect="1" noChangeArrowheads="1"/>
          </p:cNvPicPr>
          <p:nvPr/>
        </p:nvPicPr>
        <p:blipFill>
          <a:blip r:embed="rId2"/>
          <a:srcRect b="6061"/>
          <a:stretch>
            <a:fillRect/>
          </a:stretch>
        </p:blipFill>
        <p:spPr bwMode="auto">
          <a:xfrm>
            <a:off x="0" y="2428842"/>
            <a:ext cx="6000750" cy="4429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océan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Ocean Sho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6858000" cy="5486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étang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z.about.com/d/gonyc/1/0/w/B/turtle_po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70104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route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www.northeastroads.com/new_york200/i-287_eb_exit_006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75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campagne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travel-destination-pictures.com/data/media/27/tuscany-countryside-italy_7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8610600" cy="574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20</Words>
  <Application>Microsoft Office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 fleuve</vt:lpstr>
      <vt:lpstr>Une rivière</vt:lpstr>
      <vt:lpstr>Un pont</vt:lpstr>
      <vt:lpstr>Une montagne</vt:lpstr>
      <vt:lpstr>Un lac</vt:lpstr>
      <vt:lpstr>Un océan</vt:lpstr>
      <vt:lpstr>Un étang</vt:lpstr>
      <vt:lpstr>Une route</vt:lpstr>
      <vt:lpstr>La campagne</vt:lpstr>
      <vt:lpstr>Le château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fleuve</dc:title>
  <dc:creator>User</dc:creator>
  <cp:lastModifiedBy>User</cp:lastModifiedBy>
  <cp:revision>1</cp:revision>
  <dcterms:created xsi:type="dcterms:W3CDTF">2008-12-03T21:30:47Z</dcterms:created>
  <dcterms:modified xsi:type="dcterms:W3CDTF">2008-12-03T21:47:00Z</dcterms:modified>
</cp:coreProperties>
</file>